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13" r:id="rId5"/>
    <p:sldId id="322" r:id="rId6"/>
    <p:sldId id="323" r:id="rId7"/>
    <p:sldId id="316" r:id="rId8"/>
    <p:sldId id="317" r:id="rId9"/>
    <p:sldId id="318" r:id="rId10"/>
    <p:sldId id="311" r:id="rId11"/>
    <p:sldId id="309" r:id="rId12"/>
    <p:sldId id="310" r:id="rId13"/>
    <p:sldId id="308" r:id="rId14"/>
    <p:sldId id="307" r:id="rId15"/>
    <p:sldId id="299" r:id="rId16"/>
    <p:sldId id="306" r:id="rId17"/>
    <p:sldId id="300" r:id="rId18"/>
    <p:sldId id="305" r:id="rId19"/>
    <p:sldId id="301" r:id="rId20"/>
    <p:sldId id="285" r:id="rId21"/>
    <p:sldId id="287" r:id="rId22"/>
    <p:sldId id="294" r:id="rId23"/>
    <p:sldId id="289" r:id="rId24"/>
    <p:sldId id="293" r:id="rId25"/>
    <p:sldId id="295" r:id="rId26"/>
    <p:sldId id="298" r:id="rId27"/>
    <p:sldId id="292" r:id="rId28"/>
    <p:sldId id="291" r:id="rId29"/>
    <p:sldId id="314" r:id="rId30"/>
    <p:sldId id="304" r:id="rId31"/>
    <p:sldId id="283" r:id="rId32"/>
    <p:sldId id="284" r:id="rId33"/>
    <p:sldId id="288" r:id="rId34"/>
    <p:sldId id="276" r:id="rId35"/>
    <p:sldId id="279" r:id="rId36"/>
    <p:sldId id="278" r:id="rId37"/>
    <p:sldId id="280" r:id="rId38"/>
    <p:sldId id="282" r:id="rId39"/>
    <p:sldId id="268" r:id="rId40"/>
    <p:sldId id="267" r:id="rId41"/>
    <p:sldId id="266" r:id="rId42"/>
    <p:sldId id="265" r:id="rId43"/>
    <p:sldId id="258" r:id="rId44"/>
    <p:sldId id="263" r:id="rId45"/>
    <p:sldId id="264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13"/>
            <p14:sldId id="322"/>
            <p14:sldId id="32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40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68.png"/><Relationship Id="rId39" Type="http://schemas.openxmlformats.org/officeDocument/2006/relationships/image" Target="../media/image119.png"/><Relationship Id="rId21" Type="http://schemas.openxmlformats.org/officeDocument/2006/relationships/image" Target="../media/image102.png"/><Relationship Id="rId34" Type="http://schemas.openxmlformats.org/officeDocument/2006/relationships/image" Target="../media/image114.png"/><Relationship Id="rId42" Type="http://schemas.openxmlformats.org/officeDocument/2006/relationships/image" Target="../media/image122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43" Type="http://schemas.openxmlformats.org/officeDocument/2006/relationships/image" Target="../media/image123.png"/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20" Type="http://schemas.openxmlformats.org/officeDocument/2006/relationships/image" Target="../media/image101.png"/><Relationship Id="rId41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3" Type="http://schemas.openxmlformats.org/officeDocument/2006/relationships/image" Target="../media/image68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06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08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0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60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08.png"/><Relationship Id="rId5" Type="http://schemas.openxmlformats.org/officeDocument/2006/relationships/image" Target="../media/image163.png"/><Relationship Id="rId15" Type="http://schemas.openxmlformats.org/officeDocument/2006/relationships/image" Target="../media/image171.png"/><Relationship Id="rId10" Type="http://schemas.openxmlformats.org/officeDocument/2006/relationships/image" Target="../media/image10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17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42" Type="http://schemas.openxmlformats.org/officeDocument/2006/relationships/image" Target="../media/image218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41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6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1.png"/><Relationship Id="rId4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172.png"/><Relationship Id="rId39" Type="http://schemas.openxmlformats.org/officeDocument/2006/relationships/image" Target="../media/image255.png"/><Relationship Id="rId21" Type="http://schemas.openxmlformats.org/officeDocument/2006/relationships/image" Target="../media/image239.png"/><Relationship Id="rId34" Type="http://schemas.openxmlformats.org/officeDocument/2006/relationships/image" Target="../media/image251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29" Type="http://schemas.openxmlformats.org/officeDocument/2006/relationships/image" Target="../media/image246.png"/><Relationship Id="rId41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32" Type="http://schemas.openxmlformats.org/officeDocument/2006/relationships/image" Target="../media/image249.png"/><Relationship Id="rId37" Type="http://schemas.openxmlformats.org/officeDocument/2006/relationships/image" Target="../media/image173.png"/><Relationship Id="rId40" Type="http://schemas.openxmlformats.org/officeDocument/2006/relationships/image" Target="../media/image256.png"/><Relationship Id="rId5" Type="http://schemas.openxmlformats.org/officeDocument/2006/relationships/image" Target="../media/image224.png"/><Relationship Id="rId15" Type="http://schemas.openxmlformats.org/officeDocument/2006/relationships/image" Target="../media/image171.png"/><Relationship Id="rId23" Type="http://schemas.openxmlformats.org/officeDocument/2006/relationships/image" Target="../media/image241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31" Type="http://schemas.openxmlformats.org/officeDocument/2006/relationships/image" Target="../media/image24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0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33" Type="http://schemas.openxmlformats.org/officeDocument/2006/relationships/image" Target="../media/image250.png"/><Relationship Id="rId38" Type="http://schemas.openxmlformats.org/officeDocument/2006/relationships/image" Target="../media/image2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166.png"/><Relationship Id="rId4" Type="http://schemas.openxmlformats.org/officeDocument/2006/relationships/image" Target="../media/image260.png"/><Relationship Id="rId9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9.png"/><Relationship Id="rId7" Type="http://schemas.openxmlformats.org/officeDocument/2006/relationships/image" Target="../media/image16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74.png"/><Relationship Id="rId7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42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7.png"/><Relationship Id="rId7" Type="http://schemas.openxmlformats.org/officeDocument/2006/relationships/image" Target="../media/image3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9.png"/><Relationship Id="rId10" Type="http://schemas.openxmlformats.org/officeDocument/2006/relationships/image" Target="../media/image313.png"/><Relationship Id="rId4" Type="http://schemas.openxmlformats.org/officeDocument/2006/relationships/image" Target="../media/image308.png"/><Relationship Id="rId9" Type="http://schemas.openxmlformats.org/officeDocument/2006/relationships/image" Target="../media/image3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2.png"/><Relationship Id="rId4" Type="http://schemas.openxmlformats.org/officeDocument/2006/relationships/image" Target="../media/image20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62BC6-FDAF-F7D5-0425-30A8FE60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0" y="2669293"/>
            <a:ext cx="1961092" cy="16492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843399" y="2365354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1916627" y="242317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9" y="2485031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359049" y="2302646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7D3A4-071C-BD7F-4698-3FF339E7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24" y="2564875"/>
            <a:ext cx="1941532" cy="16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(15.2, 20.2) &amp; (12.2, 20.2). Unstable</a:t>
            </a:r>
          </a:p>
        </p:txBody>
      </p:sp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a10s5e3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30" y="1645015"/>
            <a:ext cx="1374072" cy="17839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350" y="4948421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20837A-E9B1-BD3D-C676-88C0BE7E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1289"/>
            <a:ext cx="2530131" cy="3094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ED072-DEAB-3678-3F27-90AF7BCD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66" y="2211186"/>
            <a:ext cx="2821658" cy="31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68887</TotalTime>
  <Words>839</Words>
  <Application>Microsoft Office PowerPoint</Application>
  <PresentationFormat>Widescreen</PresentationFormat>
  <Paragraphs>147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a00s7e3</vt:lpstr>
      <vt:lpstr>a10s5e3</vt:lpstr>
      <vt:lpstr>a20s022</vt:lpstr>
      <vt:lpstr>a20s025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250</cp:revision>
  <dcterms:created xsi:type="dcterms:W3CDTF">2023-07-26T17:49:20Z</dcterms:created>
  <dcterms:modified xsi:type="dcterms:W3CDTF">2025-03-26T01:01:21Z</dcterms:modified>
</cp:coreProperties>
</file>